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14"/>
  </p:notesMasterIdLst>
  <p:handoutMasterIdLst>
    <p:handoutMasterId r:id="rId15"/>
  </p:handoutMasterIdLst>
  <p:sldIdLst>
    <p:sldId id="336" r:id="rId2"/>
    <p:sldId id="337" r:id="rId3"/>
    <p:sldId id="338" r:id="rId4"/>
    <p:sldId id="339" r:id="rId5"/>
    <p:sldId id="340" r:id="rId6"/>
    <p:sldId id="341" r:id="rId7"/>
    <p:sldId id="342" r:id="rId8"/>
    <p:sldId id="343" r:id="rId9"/>
    <p:sldId id="344" r:id="rId10"/>
    <p:sldId id="345" r:id="rId11"/>
    <p:sldId id="346" r:id="rId12"/>
    <p:sldId id="34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A0E0C"/>
    <a:srgbClr val="8056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97" autoAdjust="0"/>
    <p:restoredTop sz="96625" autoAdjust="0"/>
  </p:normalViewPr>
  <p:slideViewPr>
    <p:cSldViewPr>
      <p:cViewPr>
        <p:scale>
          <a:sx n="75" d="100"/>
          <a:sy n="75" d="100"/>
        </p:scale>
        <p:origin x="-1188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767759-A0F3-4038-9A70-8FA4BFED6F77}" type="datetimeFigureOut">
              <a:rPr lang="en-US" smtClean="0"/>
              <a:pPr/>
              <a:t>12/10/2011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9DF3A6-9BEB-464E-91FA-281B4DD77C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6804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4C814B-440C-4BDD-A70F-A0B84470AB4F}" type="datetimeFigureOut">
              <a:rPr lang="en-US" smtClean="0"/>
              <a:pPr/>
              <a:t>12/10/2011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7E39F6-EBC9-401A-A193-C8BFC6A3F4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9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E39F6-EBC9-401A-A193-C8BFC6A3F4E0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498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/>
          <p:cNvSpPr>
            <a:spLocks/>
          </p:cNvSpPr>
          <p:nvPr userDrawn="1"/>
        </p:nvSpPr>
        <p:spPr bwMode="auto">
          <a:xfrm rot="10800000">
            <a:off x="0" y="5969000"/>
            <a:ext cx="9144000" cy="889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0" y="624"/>
              </a:cxn>
              <a:cxn ang="0">
                <a:pos x="0" y="0"/>
              </a:cxn>
            </a:cxnLst>
            <a:rect l="0" t="0" r="r" b="b"/>
            <a:pathLst>
              <a:path w="5760" h="624">
                <a:moveTo>
                  <a:pt x="0" y="0"/>
                </a:moveTo>
                <a:lnTo>
                  <a:pt x="5760" y="0"/>
                </a:lnTo>
                <a:lnTo>
                  <a:pt x="0" y="624"/>
                </a:lnTo>
                <a:lnTo>
                  <a:pt x="0" y="0"/>
                </a:lnTo>
                <a:close/>
              </a:path>
            </a:pathLst>
          </a:custGeom>
          <a:solidFill>
            <a:srgbClr val="3A0E0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0" y="0"/>
            <a:ext cx="9144000" cy="203200"/>
          </a:xfrm>
          <a:prstGeom prst="rect">
            <a:avLst/>
          </a:prstGeom>
          <a:solidFill>
            <a:srgbClr val="3A0E0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pic>
        <p:nvPicPr>
          <p:cNvPr id="10" name="Picture 7" descr="crown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6200" y="4953003"/>
            <a:ext cx="1447800" cy="140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logo_thestory_1c_rev.eps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1" y="6351485"/>
            <a:ext cx="2257023" cy="3287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spcBef>
          <a:spcPct val="0"/>
        </a:spcBef>
        <a:buNone/>
        <a:defRPr lang="en-US" sz="4000" kern="1200" dirty="0" smtClean="0">
          <a:solidFill>
            <a:srgbClr val="3A0E0C"/>
          </a:solidFill>
          <a:latin typeface="+mj-lt"/>
          <a:ea typeface="+mj-ea"/>
          <a:cs typeface="+mj-cs"/>
        </a:defRPr>
      </a:lvl1pPr>
    </p:titleStyle>
    <p:bodyStyle>
      <a:lvl1pPr marL="342900" marR="0" indent="-3429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•"/>
        <a:tabLst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marR="0" indent="-28575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»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28600" y="3505200"/>
            <a:ext cx="533400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The Trials of a King</a:t>
            </a:r>
            <a:endParaRPr lang="en-US" sz="2000" dirty="0" smtClean="0"/>
          </a:p>
          <a:p>
            <a:pPr algn="ctr"/>
            <a:endParaRPr lang="en-US" sz="2000" i="1" dirty="0" smtClean="0"/>
          </a:p>
          <a:p>
            <a:pPr algn="ctr"/>
            <a:r>
              <a:rPr lang="en-US" sz="2000" i="1" dirty="0" smtClean="0"/>
              <a:t>Chapter 12</a:t>
            </a:r>
            <a:endParaRPr lang="en-US" sz="2000" i="1" dirty="0" smtClean="0"/>
          </a:p>
          <a:p>
            <a:pPr algn="ctr"/>
            <a:endParaRPr lang="en-US" sz="2000" i="1" dirty="0" smtClean="0"/>
          </a:p>
          <a:p>
            <a:pPr algn="ctr"/>
            <a:r>
              <a:rPr lang="en-US" dirty="0"/>
              <a:t>2 Samuel 11-12; 18-19; 1 Chronicles 22; 29; Psalms 23; 32; 51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1524000"/>
            <a:ext cx="5767925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Sin </a:t>
            </a:r>
            <a:r>
              <a:rPr lang="en-US" sz="2400" dirty="0"/>
              <a:t>not only breaks the </a:t>
            </a:r>
            <a:r>
              <a:rPr lang="en-US" sz="2400" b="1" u="sng" dirty="0"/>
              <a:t>law</a:t>
            </a:r>
            <a:r>
              <a:rPr lang="en-US" sz="2400" dirty="0"/>
              <a:t> of God</a:t>
            </a:r>
            <a:r>
              <a:rPr lang="en-US" sz="2400" dirty="0" smtClean="0"/>
              <a:t>.</a:t>
            </a:r>
            <a:endParaRPr lang="en-US" dirty="0" smtClean="0"/>
          </a:p>
          <a:p>
            <a:pPr algn="ctr"/>
            <a:r>
              <a:rPr lang="en-US" dirty="0" smtClean="0"/>
              <a:t> </a:t>
            </a:r>
            <a:endParaRPr lang="en-US" dirty="0"/>
          </a:p>
          <a:p>
            <a:pPr algn="ctr"/>
            <a:r>
              <a:rPr lang="en-US" sz="2400" dirty="0"/>
              <a:t>Sin also breaks the </a:t>
            </a:r>
            <a:r>
              <a:rPr lang="en-US" sz="2400" b="1" u="sng" dirty="0"/>
              <a:t>heart</a:t>
            </a:r>
            <a:r>
              <a:rPr lang="en-US" sz="2400" dirty="0"/>
              <a:t> of God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277685" y="3657600"/>
            <a:ext cx="67233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III. There </a:t>
            </a:r>
            <a:r>
              <a:rPr lang="en-US" sz="2400" dirty="0"/>
              <a:t>is both </a:t>
            </a:r>
            <a:r>
              <a:rPr lang="en-US" sz="2400" b="1" u="sng" dirty="0"/>
              <a:t>hope</a:t>
            </a:r>
            <a:r>
              <a:rPr lang="en-US" sz="2400" dirty="0"/>
              <a:t> and there is </a:t>
            </a:r>
            <a:r>
              <a:rPr lang="en-US" sz="2400" b="1" u="sng" dirty="0"/>
              <a:t>help</a:t>
            </a:r>
            <a:r>
              <a:rPr lang="en-US" sz="2400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4604001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1138535"/>
            <a:ext cx="48333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What is the </a:t>
            </a:r>
            <a:r>
              <a:rPr lang="en-US" sz="2400" b="1" u="sng" dirty="0"/>
              <a:t>wise</a:t>
            </a:r>
            <a:r>
              <a:rPr lang="en-US" sz="2400" dirty="0"/>
              <a:t> thing to do?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057400" y="2145268"/>
            <a:ext cx="35910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 </a:t>
            </a:r>
            <a:r>
              <a:rPr lang="en-US" b="1" u="sng" dirty="0"/>
              <a:t>Escape</a:t>
            </a:r>
            <a:r>
              <a:rPr lang="en-US" dirty="0"/>
              <a:t> – </a:t>
            </a:r>
            <a:r>
              <a:rPr lang="en-US" i="1" dirty="0"/>
              <a:t>2 Timothy 2:22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819400" y="2754868"/>
            <a:ext cx="26100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“</a:t>
            </a:r>
            <a:r>
              <a:rPr lang="en-US" b="1" u="sng" dirty="0"/>
              <a:t>Flee</a:t>
            </a:r>
            <a:r>
              <a:rPr lang="en-US" dirty="0"/>
              <a:t> </a:t>
            </a:r>
            <a:r>
              <a:rPr lang="en-US" b="1" u="sng" dirty="0"/>
              <a:t>Evil</a:t>
            </a:r>
            <a:r>
              <a:rPr lang="en-US" dirty="0"/>
              <a:t> </a:t>
            </a:r>
            <a:r>
              <a:rPr lang="en-US" b="1" u="sng" dirty="0"/>
              <a:t>Desires</a:t>
            </a:r>
            <a:r>
              <a:rPr lang="en-US" dirty="0"/>
              <a:t>”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33600" y="3669268"/>
            <a:ext cx="6241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2. Have a </a:t>
            </a:r>
            <a:r>
              <a:rPr lang="en-US" b="1" u="sng" dirty="0"/>
              <a:t>plan</a:t>
            </a:r>
            <a:r>
              <a:rPr lang="en-US" dirty="0"/>
              <a:t> of Escape – </a:t>
            </a:r>
            <a:r>
              <a:rPr lang="en-US" i="1" dirty="0"/>
              <a:t>1 Corinthians 10:12-13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010273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138535"/>
            <a:ext cx="71074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3. What do you do when you do not escape?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743200" y="2438400"/>
            <a:ext cx="32223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“</a:t>
            </a:r>
            <a:r>
              <a:rPr lang="en-US" sz="2000" b="1" u="sng" dirty="0"/>
              <a:t>Confess</a:t>
            </a:r>
            <a:r>
              <a:rPr lang="en-US" sz="2000" dirty="0"/>
              <a:t> and </a:t>
            </a:r>
            <a:r>
              <a:rPr lang="en-US" sz="2000" b="1" u="sng" dirty="0"/>
              <a:t>Repent</a:t>
            </a:r>
            <a:r>
              <a:rPr lang="en-US" sz="2000" dirty="0"/>
              <a:t>”</a:t>
            </a: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2264538" y="3886200"/>
            <a:ext cx="45172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Where is your heart today?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6917026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1062335"/>
            <a:ext cx="57517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David, A man after God’s own </a:t>
            </a:r>
            <a:r>
              <a:rPr lang="en-US" sz="2400" dirty="0" smtClean="0"/>
              <a:t>heart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034294" y="2209800"/>
            <a:ext cx="4976106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“For David had done what was </a:t>
            </a:r>
            <a:r>
              <a:rPr lang="en-US" sz="2000" dirty="0" smtClean="0"/>
              <a:t>right</a:t>
            </a:r>
          </a:p>
          <a:p>
            <a:r>
              <a:rPr lang="en-US" sz="2000" dirty="0" smtClean="0"/>
              <a:t>in </a:t>
            </a:r>
            <a:r>
              <a:rPr lang="en-US" sz="2000" dirty="0"/>
              <a:t>the eyes of the LORD and had not </a:t>
            </a:r>
            <a:endParaRPr lang="en-US" sz="2000" dirty="0" smtClean="0"/>
          </a:p>
          <a:p>
            <a:r>
              <a:rPr lang="en-US" sz="2000" dirty="0" smtClean="0"/>
              <a:t>failed </a:t>
            </a:r>
            <a:r>
              <a:rPr lang="en-US" sz="2000" dirty="0"/>
              <a:t>to keep any of the LORD's </a:t>
            </a:r>
            <a:endParaRPr lang="en-US" sz="2000" dirty="0" smtClean="0"/>
          </a:p>
          <a:p>
            <a:r>
              <a:rPr lang="en-US" sz="2000" dirty="0" smtClean="0"/>
              <a:t>commands </a:t>
            </a:r>
            <a:r>
              <a:rPr lang="en-US" sz="2000" dirty="0"/>
              <a:t>all the days of his life…”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61985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1062335"/>
            <a:ext cx="57517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David, A man after God’s own </a:t>
            </a:r>
            <a:r>
              <a:rPr lang="en-US" sz="2400" dirty="0" smtClean="0"/>
              <a:t>heart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034294" y="2209800"/>
            <a:ext cx="52870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“For David had done what was </a:t>
            </a:r>
            <a:r>
              <a:rPr lang="en-US" sz="2000" dirty="0" smtClean="0"/>
              <a:t>right</a:t>
            </a:r>
          </a:p>
          <a:p>
            <a:r>
              <a:rPr lang="en-US" sz="2000" dirty="0" smtClean="0"/>
              <a:t>in </a:t>
            </a:r>
            <a:r>
              <a:rPr lang="en-US" sz="2000" dirty="0"/>
              <a:t>the eyes of the LORD and had not </a:t>
            </a:r>
            <a:endParaRPr lang="en-US" sz="2000" dirty="0" smtClean="0"/>
          </a:p>
          <a:p>
            <a:r>
              <a:rPr lang="en-US" sz="2000" dirty="0" smtClean="0"/>
              <a:t>failed </a:t>
            </a:r>
            <a:r>
              <a:rPr lang="en-US" sz="2000" dirty="0"/>
              <a:t>to keep any of the LORD's </a:t>
            </a:r>
            <a:endParaRPr lang="en-US" sz="2000" dirty="0" smtClean="0"/>
          </a:p>
          <a:p>
            <a:r>
              <a:rPr lang="en-US" sz="2000" dirty="0" smtClean="0"/>
              <a:t>commands </a:t>
            </a:r>
            <a:r>
              <a:rPr lang="en-US" sz="2000" dirty="0"/>
              <a:t>all the days of his </a:t>
            </a:r>
            <a:r>
              <a:rPr lang="en-US" sz="2000" dirty="0" smtClean="0"/>
              <a:t>life—</a:t>
            </a:r>
          </a:p>
          <a:p>
            <a:r>
              <a:rPr lang="en-US" sz="2000" dirty="0" smtClean="0"/>
              <a:t>except </a:t>
            </a:r>
            <a:r>
              <a:rPr lang="en-US" sz="2000" dirty="0"/>
              <a:t>in the case of Uriah the Hittite.” 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05677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23610" y="1214735"/>
            <a:ext cx="30435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I. Where </a:t>
            </a:r>
            <a:r>
              <a:rPr lang="en-US" sz="2400" dirty="0"/>
              <a:t>is David</a:t>
            </a:r>
            <a:r>
              <a:rPr lang="en-US" sz="2400" dirty="0" smtClean="0"/>
              <a:t>?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4392179" y="1214735"/>
            <a:ext cx="33802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David is </a:t>
            </a:r>
            <a:r>
              <a:rPr lang="en-US" sz="2400" b="1" u="sng" dirty="0"/>
              <a:t>distracted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209800" y="2514600"/>
            <a:ext cx="46410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What did Saul do when he sinned?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2209800" y="3657600"/>
            <a:ext cx="48121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What did David do when he sinned?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2452581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219200"/>
            <a:ext cx="77851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II. David </a:t>
            </a:r>
            <a:r>
              <a:rPr lang="en-US" sz="2400" b="1" u="sng" dirty="0"/>
              <a:t>confesses</a:t>
            </a:r>
            <a:r>
              <a:rPr lang="en-US" sz="2400" dirty="0"/>
              <a:t> his sin and David </a:t>
            </a:r>
            <a:r>
              <a:rPr lang="en-US" sz="2400" b="1" u="sng" dirty="0" smtClean="0"/>
              <a:t>repents</a:t>
            </a:r>
            <a:endParaRPr lang="en-US" sz="2400" b="1" u="sng" dirty="0"/>
          </a:p>
        </p:txBody>
      </p:sp>
      <p:sp>
        <p:nvSpPr>
          <p:cNvPr id="3" name="TextBox 2"/>
          <p:cNvSpPr txBox="1"/>
          <p:nvPr/>
        </p:nvSpPr>
        <p:spPr>
          <a:xfrm>
            <a:off x="1827446" y="2209800"/>
            <a:ext cx="4420954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“Have mercy on me, O God, </a:t>
            </a:r>
            <a:endParaRPr lang="en-US" dirty="0" smtClean="0"/>
          </a:p>
          <a:p>
            <a:r>
              <a:rPr lang="en-US" dirty="0" smtClean="0"/>
              <a:t>according </a:t>
            </a:r>
            <a:r>
              <a:rPr lang="en-US" dirty="0"/>
              <a:t>to your unfailing love; </a:t>
            </a:r>
            <a:endParaRPr lang="en-US" dirty="0" smtClean="0"/>
          </a:p>
          <a:p>
            <a:r>
              <a:rPr lang="en-US" dirty="0" smtClean="0"/>
              <a:t>according </a:t>
            </a:r>
            <a:r>
              <a:rPr lang="en-US" dirty="0"/>
              <a:t>to your great compassion </a:t>
            </a:r>
            <a:endParaRPr lang="en-US" dirty="0" smtClean="0"/>
          </a:p>
          <a:p>
            <a:r>
              <a:rPr lang="en-US" dirty="0" smtClean="0"/>
              <a:t>blot </a:t>
            </a:r>
            <a:r>
              <a:rPr lang="en-US" dirty="0"/>
              <a:t>out my transgressions. </a:t>
            </a:r>
            <a:endParaRPr lang="en-US" dirty="0" smtClean="0"/>
          </a:p>
          <a:p>
            <a:endParaRPr lang="en-US" baseline="30000" dirty="0"/>
          </a:p>
          <a:p>
            <a:r>
              <a:rPr lang="en-US" baseline="30000" dirty="0" smtClean="0"/>
              <a:t>2 </a:t>
            </a:r>
            <a:r>
              <a:rPr lang="en-US" dirty="0"/>
              <a:t>Wash away all my iniquity and </a:t>
            </a:r>
            <a:endParaRPr lang="en-US" dirty="0" smtClean="0"/>
          </a:p>
          <a:p>
            <a:r>
              <a:rPr lang="en-US" dirty="0" smtClean="0"/>
              <a:t>cleanse </a:t>
            </a:r>
            <a:r>
              <a:rPr lang="en-US" dirty="0"/>
              <a:t>me from my sin.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83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1384280"/>
            <a:ext cx="5681876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30000" dirty="0"/>
              <a:t>3 </a:t>
            </a:r>
            <a:r>
              <a:rPr lang="en-US" dirty="0"/>
              <a:t>For I know my transgressions, </a:t>
            </a:r>
            <a:endParaRPr lang="en-US" dirty="0" smtClean="0"/>
          </a:p>
          <a:p>
            <a:r>
              <a:rPr lang="en-US" dirty="0" smtClean="0"/>
              <a:t>and </a:t>
            </a:r>
            <a:r>
              <a:rPr lang="en-US" dirty="0"/>
              <a:t>my sin is always before me. </a:t>
            </a:r>
            <a:endParaRPr lang="en-US" dirty="0" smtClean="0"/>
          </a:p>
          <a:p>
            <a:endParaRPr lang="en-US" baseline="30000" dirty="0"/>
          </a:p>
          <a:p>
            <a:r>
              <a:rPr lang="en-US" baseline="30000" dirty="0" smtClean="0"/>
              <a:t>4 </a:t>
            </a:r>
            <a:r>
              <a:rPr lang="en-US" dirty="0"/>
              <a:t>Against you, you only, have I sinned </a:t>
            </a:r>
            <a:endParaRPr lang="en-US" dirty="0" smtClean="0"/>
          </a:p>
          <a:p>
            <a:r>
              <a:rPr lang="en-US" dirty="0" smtClean="0"/>
              <a:t>and </a:t>
            </a:r>
            <a:r>
              <a:rPr lang="en-US" dirty="0"/>
              <a:t>done what is evil in your sight, </a:t>
            </a:r>
            <a:endParaRPr lang="en-US" dirty="0" smtClean="0"/>
          </a:p>
          <a:p>
            <a:r>
              <a:rPr lang="en-US" dirty="0" smtClean="0"/>
              <a:t>so </a:t>
            </a:r>
            <a:r>
              <a:rPr lang="en-US" dirty="0"/>
              <a:t>that you are proved right when you speak </a:t>
            </a:r>
            <a:endParaRPr lang="en-US" dirty="0" smtClean="0"/>
          </a:p>
          <a:p>
            <a:r>
              <a:rPr lang="en-US" dirty="0" smtClean="0"/>
              <a:t>and </a:t>
            </a:r>
            <a:r>
              <a:rPr lang="en-US" dirty="0"/>
              <a:t>justified when you judge. </a:t>
            </a:r>
            <a:endParaRPr lang="en-US" dirty="0" smtClean="0"/>
          </a:p>
          <a:p>
            <a:endParaRPr lang="en-US" baseline="30000" dirty="0"/>
          </a:p>
          <a:p>
            <a:r>
              <a:rPr lang="en-US" baseline="30000" dirty="0" smtClean="0"/>
              <a:t>5 </a:t>
            </a:r>
            <a:r>
              <a:rPr lang="en-US" dirty="0"/>
              <a:t>Surely I was sinful at birth, </a:t>
            </a:r>
            <a:endParaRPr lang="en-US" dirty="0" smtClean="0"/>
          </a:p>
          <a:p>
            <a:r>
              <a:rPr lang="en-US" dirty="0" smtClean="0"/>
              <a:t>sinful </a:t>
            </a:r>
            <a:r>
              <a:rPr lang="en-US" dirty="0"/>
              <a:t>from the time my mother conceived me. </a:t>
            </a:r>
            <a:endParaRPr lang="en-US" dirty="0" smtClean="0"/>
          </a:p>
          <a:p>
            <a:endParaRPr lang="en-US" baseline="30000" dirty="0"/>
          </a:p>
          <a:p>
            <a:r>
              <a:rPr lang="en-US" baseline="30000" dirty="0" smtClean="0"/>
              <a:t>6 </a:t>
            </a:r>
            <a:r>
              <a:rPr lang="en-US" dirty="0"/>
              <a:t>Surely you desire truth in the inner parts; </a:t>
            </a:r>
            <a:endParaRPr lang="en-US" dirty="0" smtClean="0"/>
          </a:p>
          <a:p>
            <a:r>
              <a:rPr lang="en-US" dirty="0" smtClean="0"/>
              <a:t>you </a:t>
            </a:r>
            <a:r>
              <a:rPr lang="en-US" dirty="0"/>
              <a:t>teach me wisdom in the inmost place.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9669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978217"/>
            <a:ext cx="5614807" cy="44319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30000" dirty="0"/>
              <a:t>7 </a:t>
            </a:r>
            <a:r>
              <a:rPr lang="en-US" dirty="0"/>
              <a:t>Cleanse me with hyssop, and I will be clean; </a:t>
            </a:r>
            <a:endParaRPr lang="en-US" dirty="0" smtClean="0"/>
          </a:p>
          <a:p>
            <a:r>
              <a:rPr lang="en-US" dirty="0" smtClean="0"/>
              <a:t>wash </a:t>
            </a:r>
            <a:r>
              <a:rPr lang="en-US" dirty="0"/>
              <a:t>me, and I will be whiter than snow. </a:t>
            </a:r>
            <a:endParaRPr lang="en-US" dirty="0" smtClean="0"/>
          </a:p>
          <a:p>
            <a:endParaRPr lang="en-US" baseline="30000" dirty="0"/>
          </a:p>
          <a:p>
            <a:r>
              <a:rPr lang="en-US" baseline="30000" dirty="0" smtClean="0"/>
              <a:t>8 </a:t>
            </a:r>
            <a:r>
              <a:rPr lang="en-US" dirty="0"/>
              <a:t>Let me hear joy and gladness; </a:t>
            </a:r>
            <a:endParaRPr lang="en-US" dirty="0" smtClean="0"/>
          </a:p>
          <a:p>
            <a:r>
              <a:rPr lang="en-US" dirty="0" smtClean="0"/>
              <a:t>let </a:t>
            </a:r>
            <a:r>
              <a:rPr lang="en-US" dirty="0"/>
              <a:t>the bones you have crushed rejoice. </a:t>
            </a:r>
            <a:endParaRPr lang="en-US" dirty="0" smtClean="0"/>
          </a:p>
          <a:p>
            <a:endParaRPr lang="en-US" dirty="0"/>
          </a:p>
          <a:p>
            <a:r>
              <a:rPr lang="en-US" baseline="30000" dirty="0"/>
              <a:t>9 </a:t>
            </a:r>
            <a:r>
              <a:rPr lang="en-US" dirty="0"/>
              <a:t>Hide your face from my sins </a:t>
            </a:r>
            <a:endParaRPr lang="en-US" dirty="0" smtClean="0"/>
          </a:p>
          <a:p>
            <a:r>
              <a:rPr lang="en-US" dirty="0" smtClean="0"/>
              <a:t>and </a:t>
            </a:r>
            <a:r>
              <a:rPr lang="en-US" dirty="0"/>
              <a:t>blot out all my iniquity. </a:t>
            </a:r>
            <a:endParaRPr lang="en-US" dirty="0" smtClean="0"/>
          </a:p>
          <a:p>
            <a:endParaRPr lang="en-US" baseline="30000" dirty="0"/>
          </a:p>
          <a:p>
            <a:r>
              <a:rPr lang="en-US" baseline="30000" dirty="0" smtClean="0"/>
              <a:t>10 </a:t>
            </a:r>
            <a:r>
              <a:rPr lang="en-US" dirty="0"/>
              <a:t>Create in me a pure heart, O God, </a:t>
            </a:r>
            <a:endParaRPr lang="en-US" dirty="0" smtClean="0"/>
          </a:p>
          <a:p>
            <a:r>
              <a:rPr lang="en-US" dirty="0" smtClean="0"/>
              <a:t>and </a:t>
            </a:r>
            <a:r>
              <a:rPr lang="en-US" dirty="0"/>
              <a:t>renew a steadfast spirit within me. </a:t>
            </a:r>
            <a:endParaRPr lang="en-US" dirty="0" smtClean="0"/>
          </a:p>
          <a:p>
            <a:endParaRPr lang="en-US" baseline="30000" dirty="0"/>
          </a:p>
          <a:p>
            <a:r>
              <a:rPr lang="en-US" baseline="30000" dirty="0" smtClean="0"/>
              <a:t>11 </a:t>
            </a:r>
            <a:r>
              <a:rPr lang="en-US" dirty="0"/>
              <a:t>Do not cast me from your presence </a:t>
            </a:r>
            <a:endParaRPr lang="en-US" dirty="0" smtClean="0"/>
          </a:p>
          <a:p>
            <a:r>
              <a:rPr lang="en-US" dirty="0" smtClean="0"/>
              <a:t>or </a:t>
            </a:r>
            <a:r>
              <a:rPr lang="en-US" dirty="0"/>
              <a:t>take your Holy Spirit from me. </a:t>
            </a:r>
            <a:endParaRPr lang="en-US" dirty="0" smtClean="0"/>
          </a:p>
          <a:p>
            <a:endParaRPr lang="en-US" baseline="30000" dirty="0"/>
          </a:p>
          <a:p>
            <a:r>
              <a:rPr lang="en-US" baseline="30000" dirty="0" smtClean="0"/>
              <a:t>12 </a:t>
            </a:r>
            <a:r>
              <a:rPr lang="en-US" dirty="0"/>
              <a:t>Restore to me the joy of your salvation </a:t>
            </a:r>
            <a:endParaRPr lang="en-US" dirty="0" smtClean="0"/>
          </a:p>
          <a:p>
            <a:r>
              <a:rPr lang="en-US" dirty="0" smtClean="0"/>
              <a:t>and </a:t>
            </a:r>
            <a:r>
              <a:rPr lang="en-US" dirty="0"/>
              <a:t>grant me a willing spirit, to sustain me.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187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838200"/>
            <a:ext cx="77851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II. David </a:t>
            </a:r>
            <a:r>
              <a:rPr lang="en-US" sz="2400" b="1" u="sng" dirty="0"/>
              <a:t>confesses</a:t>
            </a:r>
            <a:r>
              <a:rPr lang="en-US" sz="2400" dirty="0"/>
              <a:t> his sin and David </a:t>
            </a:r>
            <a:r>
              <a:rPr lang="en-US" sz="2400" b="1" u="sng" dirty="0" smtClean="0"/>
              <a:t>repents</a:t>
            </a:r>
            <a:endParaRPr lang="en-US" sz="2400" b="1" u="sng" dirty="0"/>
          </a:p>
        </p:txBody>
      </p:sp>
      <p:sp>
        <p:nvSpPr>
          <p:cNvPr id="3" name="TextBox 2"/>
          <p:cNvSpPr txBox="1"/>
          <p:nvPr/>
        </p:nvSpPr>
        <p:spPr>
          <a:xfrm>
            <a:off x="1143000" y="1828800"/>
            <a:ext cx="56473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David uses </a:t>
            </a:r>
            <a:r>
              <a:rPr lang="en-US" sz="2000" b="1" u="sng" dirty="0"/>
              <a:t>four</a:t>
            </a:r>
            <a:r>
              <a:rPr lang="en-US" sz="2000" dirty="0"/>
              <a:t> particular </a:t>
            </a:r>
            <a:r>
              <a:rPr lang="en-US" sz="2000" b="1" u="sng" dirty="0"/>
              <a:t>Hebrew</a:t>
            </a:r>
            <a:r>
              <a:rPr lang="en-US" sz="2000" dirty="0"/>
              <a:t> words</a:t>
            </a: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1409195" y="2743200"/>
            <a:ext cx="6591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Verse 1: </a:t>
            </a:r>
            <a:r>
              <a:rPr lang="en-US" b="1" dirty="0"/>
              <a:t>Pasha’ </a:t>
            </a:r>
            <a:r>
              <a:rPr lang="en-US" dirty="0"/>
              <a:t>is </a:t>
            </a:r>
            <a:r>
              <a:rPr lang="en-US" b="1" u="sng" dirty="0"/>
              <a:t>transgression</a:t>
            </a:r>
            <a:r>
              <a:rPr lang="en-US" dirty="0"/>
              <a:t> &amp; means </a:t>
            </a:r>
            <a:r>
              <a:rPr lang="en-US" b="1" u="sng" dirty="0"/>
              <a:t>  </a:t>
            </a:r>
            <a:r>
              <a:rPr lang="en-US" b="1" u="sng" dirty="0" smtClean="0"/>
              <a:t>_          </a:t>
            </a:r>
            <a:r>
              <a:rPr lang="en-US" dirty="0"/>
              <a:t>.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519390" y="2754868"/>
            <a:ext cx="13292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rebellion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447800" y="3657600"/>
            <a:ext cx="63754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Verse 2: </a:t>
            </a:r>
            <a:r>
              <a:rPr lang="en-US" b="1" dirty="0"/>
              <a:t>‘</a:t>
            </a:r>
            <a:r>
              <a:rPr lang="en-US" b="1" dirty="0" err="1"/>
              <a:t>Avah</a:t>
            </a:r>
            <a:r>
              <a:rPr lang="en-US" b="1" dirty="0"/>
              <a:t> </a:t>
            </a:r>
            <a:r>
              <a:rPr lang="en-US" dirty="0" smtClean="0"/>
              <a:t>is </a:t>
            </a:r>
            <a:r>
              <a:rPr lang="en-US" b="1" u="sng" dirty="0"/>
              <a:t>iniquity</a:t>
            </a:r>
            <a:r>
              <a:rPr lang="en-US" dirty="0"/>
              <a:t> &amp; means </a:t>
            </a:r>
            <a:r>
              <a:rPr lang="en-US" b="1" u="sng" dirty="0"/>
              <a:t>crookedness</a:t>
            </a:r>
            <a:r>
              <a:rPr lang="en-US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26111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7400" y="1371600"/>
            <a:ext cx="4754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Verse 2: </a:t>
            </a:r>
            <a:r>
              <a:rPr lang="en-US" b="1" dirty="0" err="1"/>
              <a:t>Hata</a:t>
            </a:r>
            <a:r>
              <a:rPr lang="en-US" b="1" dirty="0"/>
              <a:t>’ </a:t>
            </a:r>
            <a:r>
              <a:rPr lang="en-US" dirty="0"/>
              <a:t>is </a:t>
            </a:r>
            <a:r>
              <a:rPr lang="en-US" b="1" u="sng" dirty="0"/>
              <a:t>sin</a:t>
            </a:r>
            <a:r>
              <a:rPr lang="en-US" dirty="0"/>
              <a:t> &amp; means </a:t>
            </a:r>
            <a:r>
              <a:rPr lang="en-US" b="1" u="sng" dirty="0"/>
              <a:t>failure</a:t>
            </a:r>
            <a:r>
              <a:rPr lang="en-US" dirty="0"/>
              <a:t>.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057400" y="2438400"/>
            <a:ext cx="3826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Verse 4: </a:t>
            </a:r>
            <a:r>
              <a:rPr lang="en-US" b="1" dirty="0"/>
              <a:t>Ra’ </a:t>
            </a:r>
            <a:r>
              <a:rPr lang="en-US" dirty="0"/>
              <a:t>is </a:t>
            </a:r>
            <a:r>
              <a:rPr lang="en-US" b="1" u="sng" dirty="0"/>
              <a:t>evil</a:t>
            </a:r>
            <a:r>
              <a:rPr lang="en-US" dirty="0"/>
              <a:t> &amp; means …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747695" y="2895600"/>
            <a:ext cx="42627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the </a:t>
            </a:r>
            <a:r>
              <a:rPr lang="en-US" dirty="0"/>
              <a:t>opposite of </a:t>
            </a:r>
            <a:r>
              <a:rPr lang="en-US" b="1" u="sng" dirty="0"/>
              <a:t>good</a:t>
            </a:r>
            <a:r>
              <a:rPr lang="en-US" dirty="0"/>
              <a:t> </a:t>
            </a:r>
            <a:endParaRPr lang="en-US" dirty="0" smtClean="0"/>
          </a:p>
          <a:p>
            <a:endParaRPr lang="en-US" dirty="0" smtClean="0"/>
          </a:p>
          <a:p>
            <a:pPr marL="285750" indent="-285750">
              <a:buFontTx/>
              <a:buChar char="-"/>
            </a:pPr>
            <a:r>
              <a:rPr lang="en-US" dirty="0" smtClean="0"/>
              <a:t>and </a:t>
            </a:r>
            <a:r>
              <a:rPr lang="en-US" dirty="0"/>
              <a:t>harmful to the </a:t>
            </a:r>
            <a:r>
              <a:rPr lang="en-US" b="1" u="sng" dirty="0"/>
              <a:t>community</a:t>
            </a:r>
            <a:r>
              <a:rPr lang="en-US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64150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he Stor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Zondervan">
      <a:majorFont>
        <a:latin typeface="Calibri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2174</TotalTime>
  <Words>534</Words>
  <Application>Microsoft Office PowerPoint</Application>
  <PresentationFormat>On-screen Show (4:3)</PresentationFormat>
  <Paragraphs>80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The Story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HarperCollins Publishers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janine dent</dc:creator>
  <cp:lastModifiedBy>Michael L Futrell</cp:lastModifiedBy>
  <cp:revision>109</cp:revision>
  <dcterms:created xsi:type="dcterms:W3CDTF">2011-01-25T13:46:25Z</dcterms:created>
  <dcterms:modified xsi:type="dcterms:W3CDTF">2011-12-11T03:24:59Z</dcterms:modified>
</cp:coreProperties>
</file>